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393" r:id="rId3"/>
    <p:sldId id="400" r:id="rId4"/>
    <p:sldId id="394" r:id="rId5"/>
    <p:sldId id="401" r:id="rId6"/>
    <p:sldId id="266" r:id="rId7"/>
    <p:sldId id="390" r:id="rId8"/>
    <p:sldId id="345" r:id="rId9"/>
    <p:sldId id="346" r:id="rId10"/>
    <p:sldId id="387" r:id="rId11"/>
    <p:sldId id="388" r:id="rId12"/>
    <p:sldId id="27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393"/>
            <p14:sldId id="400"/>
            <p14:sldId id="394"/>
            <p14:sldId id="401"/>
            <p14:sldId id="266"/>
            <p14:sldId id="390"/>
            <p14:sldId id="345"/>
            <p14:sldId id="346"/>
            <p14:sldId id="387"/>
            <p14:sldId id="38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7836" autoAdjust="0"/>
  </p:normalViewPr>
  <p:slideViewPr>
    <p:cSldViewPr snapToGrid="0">
      <p:cViewPr varScale="1">
        <p:scale>
          <a:sx n="61" d="100"/>
          <a:sy n="61" d="100"/>
        </p:scale>
        <p:origin x="102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1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E3033"/>
                </a:solidFill>
                <a:effectLst/>
                <a:latin typeface="Arial" panose="020B0604020202020204" pitchFamily="34" charset="0"/>
              </a:rPr>
              <a:t>对于每个文档，希望其文档表示与所需类的类表示类似。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0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tij</a:t>
            </a:r>
            <a:r>
              <a:rPr lang="zh-CN" altLang="en-US" dirty="0"/>
              <a:t>是每个</a:t>
            </a:r>
            <a:r>
              <a:rPr lang="en-US" altLang="zh-CN" dirty="0"/>
              <a:t>token</a:t>
            </a:r>
            <a:r>
              <a:rPr lang="zh-CN" altLang="en-US" dirty="0"/>
              <a:t>经过</a:t>
            </a:r>
            <a:r>
              <a:rPr lang="en-US" altLang="zh-CN" dirty="0" err="1"/>
              <a:t>bert</a:t>
            </a:r>
            <a:r>
              <a:rPr lang="zh-CN" altLang="en-US" dirty="0"/>
              <a:t>后的表示，不同的文本的词</a:t>
            </a:r>
            <a:r>
              <a:rPr lang="en-US" altLang="zh-CN" dirty="0"/>
              <a:t>w</a:t>
            </a:r>
            <a:r>
              <a:rPr lang="zh-CN" altLang="en-US" dirty="0"/>
              <a:t>的表示不同</a:t>
            </a:r>
            <a:endParaRPr lang="en-US" altLang="zh-CN" dirty="0"/>
          </a:p>
          <a:p>
            <a:r>
              <a:rPr lang="zh-CN" altLang="en-US" dirty="0"/>
              <a:t>齐夫定律</a:t>
            </a:r>
            <a:endParaRPr lang="en-US" altLang="zh-CN" dirty="0"/>
          </a:p>
          <a:p>
            <a:pPr marL="228600" indent="-228600">
              <a:buAutoNum type="arabicParenBoth"/>
            </a:pPr>
            <a:r>
              <a:rPr lang="en-US" altLang="zh-CN" dirty="0"/>
              <a:t>static representation:  </a:t>
            </a:r>
            <a:r>
              <a:rPr lang="zh-CN" altLang="en-US" dirty="0"/>
              <a:t>将</a:t>
            </a:r>
            <a:r>
              <a:rPr lang="en-US" altLang="zh-CN" dirty="0"/>
              <a:t>token</a:t>
            </a:r>
            <a:r>
              <a:rPr lang="zh-CN" altLang="en-US" dirty="0"/>
              <a:t>在 不同句子中的语境向量平均到一起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Zipf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发现一个词在一个有相当长度的语篇中的等级序号（该词在按出现次数排列的词表中的位置，他称之为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rank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，简称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）与该词的出现次数（他称为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frequency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，简称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）的乘积几乎是一个常数（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constant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，简称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1/</a:t>
            </a:r>
            <a:r>
              <a:rPr lang="en-US" altLang="zh-CN" sz="1800" kern="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就相当于单词出现的频次</a:t>
            </a: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kern="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Xc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lang="en-US" altLang="zh-CN" dirty="0"/>
              <a:t>a weighted average representation</a:t>
            </a:r>
            <a:r>
              <a:rPr lang="zh-CN" altLang="en-US" dirty="0"/>
              <a:t>（一个文档集合类别的表示）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0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16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2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5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17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6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98576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3135" y="1606287"/>
            <a:ext cx="115916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X-Class: Text Classification with Extremely Weak Supervision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ACL_2021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286790" y="2639619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Zihan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Wang Dheeraj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Mekala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Jingbo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California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 Diego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{ziw224,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dmekala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jshang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}@ucsd.edu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02258B-232F-418F-9F0F-E7A2936730E9}"/>
              </a:ext>
            </a:extLst>
          </p:cNvPr>
          <p:cNvSpPr txBox="1"/>
          <p:nvPr/>
        </p:nvSpPr>
        <p:spPr>
          <a:xfrm>
            <a:off x="3703264" y="4995225"/>
            <a:ext cx="626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 : https://github.com/ZihanWangKi/XClass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80DE99-C313-48AC-9A41-42376D6D6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448797"/>
            <a:ext cx="115728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7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0B1C03-6C78-43E8-955B-F39778C72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55" y="1615464"/>
            <a:ext cx="7155689" cy="38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2AA7B0-4671-44DC-B053-DAD9AD0C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90" y="1560513"/>
            <a:ext cx="10371017" cy="41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0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48AFC1-67C1-4F8D-A8A2-47A4329FE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7506"/>
            <a:ext cx="6801094" cy="19512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C2412AF-608C-40F8-8B5D-29E94A5FA125}"/>
              </a:ext>
            </a:extLst>
          </p:cNvPr>
          <p:cNvSpPr txBox="1"/>
          <p:nvPr/>
        </p:nvSpPr>
        <p:spPr>
          <a:xfrm>
            <a:off x="6707310" y="1427506"/>
            <a:ext cx="3665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Class Representation Estimation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E087BE-8E14-4AB1-83A3-7F8A3C70D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246" y="2023180"/>
            <a:ext cx="3686175" cy="8096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66F084-F0C5-4258-81CB-312AD4FF2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575" y="4348423"/>
            <a:ext cx="3608144" cy="8396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EFB423-8332-4D72-856F-0003A17FB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575" y="3841016"/>
            <a:ext cx="3105150" cy="3333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9F07D8D-E5E9-47F0-9773-E4DBD016D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7575" y="3055531"/>
            <a:ext cx="4693080" cy="54697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E6E6AFB-99F6-430A-80C5-FB9E014B3D78}"/>
              </a:ext>
            </a:extLst>
          </p:cNvPr>
          <p:cNvSpPr txBox="1"/>
          <p:nvPr/>
        </p:nvSpPr>
        <p:spPr>
          <a:xfrm>
            <a:off x="10982570" y="4583572"/>
            <a:ext cx="1209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Zipf’s</a:t>
            </a:r>
            <a:r>
              <a:rPr lang="en-US" altLang="zh-CN" dirty="0">
                <a:solidFill>
                  <a:srgbClr val="FF0000"/>
                </a:solidFill>
              </a:rPr>
              <a:t> laws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5386EF8-9D97-4B78-86C0-5A8A47E84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077" y="4017107"/>
            <a:ext cx="4218146" cy="2872154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7D03DB7-DABC-44C9-A10B-F027D58A077D}"/>
              </a:ext>
            </a:extLst>
          </p:cNvPr>
          <p:cNvSpPr/>
          <p:nvPr/>
        </p:nvSpPr>
        <p:spPr>
          <a:xfrm>
            <a:off x="838200" y="3939563"/>
            <a:ext cx="4482873" cy="294969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83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FA5423-0E21-4F04-A378-BD8DBF4EB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478"/>
            <a:ext cx="6334125" cy="26479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20270B4-FE2D-4D4B-B4A0-FE991B350E01}"/>
              </a:ext>
            </a:extLst>
          </p:cNvPr>
          <p:cNvSpPr txBox="1"/>
          <p:nvPr/>
        </p:nvSpPr>
        <p:spPr>
          <a:xfrm>
            <a:off x="6334125" y="1321478"/>
            <a:ext cx="4155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Document Representation Estimation</a:t>
            </a:r>
            <a:endParaRPr lang="zh-CN" altLang="en-US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C41D8FE-5617-4AE6-B8E7-CE1991E5D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56773"/>
            <a:ext cx="4057406" cy="2266707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13B9B67-D7F9-420E-8E03-CF8F3F59F0BC}"/>
              </a:ext>
            </a:extLst>
          </p:cNvPr>
          <p:cNvSpPr/>
          <p:nvPr/>
        </p:nvSpPr>
        <p:spPr>
          <a:xfrm>
            <a:off x="838201" y="4037431"/>
            <a:ext cx="4116754" cy="26479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B909BD7-8067-4269-B3AB-03935F855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227" y="1875146"/>
            <a:ext cx="5267204" cy="25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5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EE4D40-4337-4F21-978C-233798A20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" y="1524000"/>
            <a:ext cx="7889637" cy="3188862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D299280-51A3-469D-B0EF-E7BE542021CC}"/>
              </a:ext>
            </a:extLst>
          </p:cNvPr>
          <p:cNvSpPr/>
          <p:nvPr/>
        </p:nvSpPr>
        <p:spPr>
          <a:xfrm>
            <a:off x="5064369" y="1372385"/>
            <a:ext cx="1539632" cy="243370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Document-Class Alignment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603279-FB29-43B4-94BD-AF9BA3214BAE}"/>
              </a:ext>
            </a:extLst>
          </p:cNvPr>
          <p:cNvSpPr txBox="1"/>
          <p:nvPr/>
        </p:nvSpPr>
        <p:spPr>
          <a:xfrm>
            <a:off x="7606324" y="1003053"/>
            <a:ext cx="3288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Document-Class Alignment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F9C2E3A-A97F-41B1-8187-4E3DC4C81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395" y="1535392"/>
            <a:ext cx="2562225" cy="266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158A0AC-6CBB-412D-A104-912BE8865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017" y="2072618"/>
            <a:ext cx="4208980" cy="135638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BCC5924-6B68-4A29-96C0-A4F18ED0319E}"/>
              </a:ext>
            </a:extLst>
          </p:cNvPr>
          <p:cNvSpPr txBox="1"/>
          <p:nvPr/>
        </p:nvSpPr>
        <p:spPr>
          <a:xfrm>
            <a:off x="7853017" y="4211916"/>
            <a:ext cx="302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Text Classifier Training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3EAEC79-9A63-4C3A-AABC-680CBB2A7177}"/>
              </a:ext>
            </a:extLst>
          </p:cNvPr>
          <p:cNvSpPr txBox="1"/>
          <p:nvPr/>
        </p:nvSpPr>
        <p:spPr>
          <a:xfrm>
            <a:off x="7900395" y="3666311"/>
            <a:ext cx="198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PCA : dim=64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8E051B3D-4452-4605-87E4-76559A0BD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521" y="4712863"/>
            <a:ext cx="4918480" cy="21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6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766B2C-2AFC-429A-983C-BEEC0D2E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100262"/>
            <a:ext cx="11753850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C698AD-0405-43C3-BA39-7DE77DF83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674079"/>
            <a:ext cx="118491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9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C95953-9079-4625-B35F-5F4233823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343150"/>
            <a:ext cx="1085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B8C2A5-0AE6-4117-8C68-2DBA90C0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22" y="1560633"/>
            <a:ext cx="7023368" cy="48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2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25552</TotalTime>
  <Words>251</Words>
  <Application>Microsoft Office PowerPoint</Application>
  <PresentationFormat>宽屏</PresentationFormat>
  <Paragraphs>47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2004</cp:revision>
  <dcterms:created xsi:type="dcterms:W3CDTF">2017-04-22T07:59:00Z</dcterms:created>
  <dcterms:modified xsi:type="dcterms:W3CDTF">2021-06-22T12:59:06Z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